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A75AE65A-43F5-456E-8798-84C415269337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A6FAD9A-133A-4DF3-BF4F-C4C81D467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ctr"/>
            <a:r>
              <a:rPr lang="en-US" sz="3600" u="sng" dirty="0" smtClean="0"/>
              <a:t>EEE 1131: Electrical Circuits</a:t>
            </a:r>
            <a:endParaRPr lang="en-US" sz="3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8991600" cy="3505200"/>
          </a:xfrm>
        </p:spPr>
        <p:txBody>
          <a:bodyPr/>
          <a:lstStyle/>
          <a:p>
            <a:r>
              <a:rPr lang="en-US" sz="2400" dirty="0" smtClean="0">
                <a:latin typeface="Delkom" pitchFamily="18" charset="0"/>
              </a:rPr>
              <a:t>Prepared By :</a:t>
            </a:r>
          </a:p>
          <a:p>
            <a:r>
              <a:rPr lang="en-US" sz="2400" dirty="0" smtClean="0">
                <a:latin typeface="Delkom" pitchFamily="18" charset="0"/>
              </a:rPr>
              <a:t>Md. </a:t>
            </a:r>
            <a:r>
              <a:rPr lang="en-US" sz="2400" dirty="0" err="1" smtClean="0">
                <a:latin typeface="Delkom" pitchFamily="18" charset="0"/>
              </a:rPr>
              <a:t>Rezaur</a:t>
            </a:r>
            <a:r>
              <a:rPr lang="en-US" sz="2400" dirty="0" smtClean="0">
                <a:latin typeface="Delkom" pitchFamily="18" charset="0"/>
              </a:rPr>
              <a:t> </a:t>
            </a:r>
            <a:r>
              <a:rPr lang="en-US" sz="2400" dirty="0" err="1" smtClean="0">
                <a:latin typeface="Delkom" pitchFamily="18" charset="0"/>
              </a:rPr>
              <a:t>Raihan</a:t>
            </a:r>
            <a:endParaRPr lang="en-US" sz="2400" dirty="0" smtClean="0">
              <a:latin typeface="Delkom" pitchFamily="18" charset="0"/>
            </a:endParaRPr>
          </a:p>
          <a:p>
            <a:r>
              <a:rPr lang="en-US" sz="2400" dirty="0" smtClean="0">
                <a:latin typeface="Delkom" pitchFamily="18" charset="0"/>
              </a:rPr>
              <a:t>Assistant Professor</a:t>
            </a:r>
          </a:p>
          <a:p>
            <a:r>
              <a:rPr lang="en-US" sz="2400" dirty="0" smtClean="0">
                <a:latin typeface="Delkom" pitchFamily="18" charset="0"/>
              </a:rPr>
              <a:t>Department of Electrical and Electronic Engineering</a:t>
            </a:r>
          </a:p>
          <a:p>
            <a:r>
              <a:rPr lang="en-US" sz="2400" dirty="0" smtClean="0">
                <a:latin typeface="Delkom" pitchFamily="18" charset="0"/>
              </a:rPr>
              <a:t>Khulna University of Engineering &amp; Technology</a:t>
            </a:r>
            <a:endParaRPr lang="en-US" sz="2400" dirty="0">
              <a:latin typeface="Delko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Resistance and Inductance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150" y="609600"/>
            <a:ext cx="42862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500" y="4543425"/>
            <a:ext cx="6134100" cy="74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914400"/>
            <a:ext cx="4038600" cy="2677656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Remember that in an </a:t>
            </a:r>
            <a:r>
              <a:rPr lang="en-US" sz="2400" dirty="0" err="1" smtClean="0"/>
              <a:t>a.c</a:t>
            </a:r>
            <a:r>
              <a:rPr lang="en-US" sz="2400" dirty="0" smtClean="0"/>
              <a:t>. circuit, the product of </a:t>
            </a:r>
            <a:r>
              <a:rPr lang="en-US" sz="2400" dirty="0" err="1" smtClean="0"/>
              <a:t>r.m.s</a:t>
            </a:r>
            <a:r>
              <a:rPr lang="en-US" sz="2400" dirty="0" smtClean="0"/>
              <a:t>. volts and </a:t>
            </a:r>
            <a:r>
              <a:rPr lang="en-US" sz="2400" dirty="0" err="1" smtClean="0"/>
              <a:t>r.m.s</a:t>
            </a:r>
            <a:r>
              <a:rPr lang="en-US" sz="2400" dirty="0" smtClean="0"/>
              <a:t>. amperes gives </a:t>
            </a:r>
            <a:r>
              <a:rPr lang="en-US" sz="2400" dirty="0" err="1" smtClean="0"/>
              <a:t>voltamperes</a:t>
            </a:r>
            <a:r>
              <a:rPr lang="en-US" sz="2400" dirty="0" smtClean="0"/>
              <a:t> (VA) and not true power in watts. True power (W) = volt-amperes (VA) × power factor.</a:t>
            </a:r>
            <a:endParaRPr 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802" y="5410200"/>
            <a:ext cx="609519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Resistance and Inductance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150" y="609600"/>
            <a:ext cx="42862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85" y="990600"/>
            <a:ext cx="455441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" y="2286000"/>
            <a:ext cx="40233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797" y="4438650"/>
            <a:ext cx="877160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Resistance and Inductance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250341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634" y="1371600"/>
            <a:ext cx="6902366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9162" y="2590800"/>
            <a:ext cx="593883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91001"/>
            <a:ext cx="70833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Active and Reactive Components of Circuit Current I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1575" y="609600"/>
            <a:ext cx="40100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85" y="2628900"/>
            <a:ext cx="684791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7350" y="3714750"/>
            <a:ext cx="2578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6405" y="4448175"/>
            <a:ext cx="276379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6450" y="5181600"/>
            <a:ext cx="3743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Active, Reactive and Apparent Power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525" y="685800"/>
            <a:ext cx="39528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355214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142" y="1524000"/>
            <a:ext cx="458258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86000"/>
            <a:ext cx="413788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5488" y="2971800"/>
            <a:ext cx="39131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3648" y="3724275"/>
            <a:ext cx="363595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154" y="4467225"/>
            <a:ext cx="532964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81162" y="5105400"/>
            <a:ext cx="555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33600" y="5791200"/>
            <a:ext cx="52387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676400"/>
            <a:ext cx="5715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</a:t>
            </a:r>
            <a:r>
              <a:rPr lang="en-US" sz="3200" b="1" i="1" u="sng" dirty="0" err="1" smtClean="0">
                <a:latin typeface="Delkom" pitchFamily="18" charset="0"/>
              </a:rPr>
              <a:t>Ohmic</a:t>
            </a:r>
            <a:r>
              <a:rPr lang="en-US" sz="3200" b="1" i="1" u="sng" dirty="0" smtClean="0">
                <a:latin typeface="Delkom" pitchFamily="18" charset="0"/>
              </a:rPr>
              <a:t> Resistance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3067050" cy="262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700" y="685800"/>
            <a:ext cx="36957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38575"/>
            <a:ext cx="7339056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</a:t>
            </a:r>
            <a:r>
              <a:rPr lang="en-US" sz="3200" b="1" i="1" u="sng" dirty="0" err="1" smtClean="0">
                <a:latin typeface="Delkom" pitchFamily="18" charset="0"/>
              </a:rPr>
              <a:t>Ohmic</a:t>
            </a:r>
            <a:r>
              <a:rPr lang="en-US" sz="3200" b="1" i="1" u="sng" dirty="0" smtClean="0">
                <a:latin typeface="Delkom" pitchFamily="18" charset="0"/>
              </a:rPr>
              <a:t> Resistance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36957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609600"/>
            <a:ext cx="4038600" cy="369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768" y="4343400"/>
            <a:ext cx="595114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Inductance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77594"/>
            <a:ext cx="3086100" cy="274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133600"/>
            <a:ext cx="2076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613410"/>
            <a:ext cx="457200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6113" y="4343400"/>
          <a:ext cx="5143500" cy="762000"/>
        </p:xfrm>
        <a:graphic>
          <a:graphicData uri="http://schemas.openxmlformats.org/presentationml/2006/ole">
            <p:oleObj spid="_x0000_s3077" name="Equation" r:id="rId6" imgW="1079280" imgH="177480" progId="Equation.3">
              <p:embed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7049" y="5305425"/>
            <a:ext cx="5100851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Inductance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3410"/>
            <a:ext cx="457200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6113" y="4343400"/>
          <a:ext cx="5143500" cy="762000"/>
        </p:xfrm>
        <a:graphic>
          <a:graphicData uri="http://schemas.openxmlformats.org/presentationml/2006/ole">
            <p:oleObj spid="_x0000_s4098" name="Equation" r:id="rId4" imgW="1079280" imgH="177480" progId="Equation.3">
              <p:embed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7049" y="5305425"/>
            <a:ext cx="5100851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1" y="685800"/>
            <a:ext cx="3657600" cy="35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Capacitance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7830"/>
            <a:ext cx="3276600" cy="298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646846"/>
            <a:ext cx="4238625" cy="308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86200"/>
            <a:ext cx="761999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Pure Capacitance Alone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6846"/>
            <a:ext cx="4238625" cy="308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533400"/>
            <a:ext cx="38481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7566" y="4524375"/>
            <a:ext cx="4633709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Resistance and Inductance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36957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5425" y="457200"/>
            <a:ext cx="3228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25" y="3771900"/>
            <a:ext cx="42957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275" y="4410075"/>
            <a:ext cx="3438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533400"/>
          </a:xfrm>
        </p:spPr>
        <p:txBody>
          <a:bodyPr/>
          <a:lstStyle/>
          <a:p>
            <a:r>
              <a:rPr lang="en-US" sz="3200" b="1" i="1" u="sng" dirty="0" smtClean="0">
                <a:latin typeface="Delkom" pitchFamily="18" charset="0"/>
              </a:rPr>
              <a:t>A.C. Through Resistance and Inductance</a:t>
            </a:r>
            <a:endParaRPr lang="en-US" sz="3200" b="1" i="1" u="sng" dirty="0">
              <a:latin typeface="Delkom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36957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8150" y="609600"/>
            <a:ext cx="42862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938" y="4114800"/>
            <a:ext cx="2519238" cy="26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500" y="4543425"/>
            <a:ext cx="6134100" cy="74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Gel_design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Blue_Gel_design</Template>
  <TotalTime>450</TotalTime>
  <Words>154</Words>
  <Application>Microsoft Office PowerPoint</Application>
  <PresentationFormat>On-screen Show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Blue_Gel_design</vt:lpstr>
      <vt:lpstr>Microsoft Equation 3.0</vt:lpstr>
      <vt:lpstr>EEE 1131: Electrical Circuits</vt:lpstr>
      <vt:lpstr>A.C. Through Pure Ohmic Resistance Alone</vt:lpstr>
      <vt:lpstr>A.C. Through Pure Ohmic Resistance Alone</vt:lpstr>
      <vt:lpstr>A.C. Through Pure Inductance Alone</vt:lpstr>
      <vt:lpstr>A.C. Through Pure Inductance Alone</vt:lpstr>
      <vt:lpstr>A.C. Through Pure Capacitance Alone</vt:lpstr>
      <vt:lpstr>A.C. Through Pure Capacitance Alone</vt:lpstr>
      <vt:lpstr>A.C. Through Resistance and Inductance</vt:lpstr>
      <vt:lpstr>A.C. Through Resistance and Inductance</vt:lpstr>
      <vt:lpstr>A.C. Through Resistance and Inductance</vt:lpstr>
      <vt:lpstr>A.C. Through Resistance and Inductance</vt:lpstr>
      <vt:lpstr>A.C. Through Resistance and Inductance</vt:lpstr>
      <vt:lpstr>Active and Reactive Components of Circuit Current I</vt:lpstr>
      <vt:lpstr>Active, Reactive and Apparent Power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Experiment-4: Generation</dc:title>
  <dc:creator>A</dc:creator>
  <cp:lastModifiedBy>A</cp:lastModifiedBy>
  <cp:revision>391</cp:revision>
  <dcterms:created xsi:type="dcterms:W3CDTF">2019-04-24T05:59:04Z</dcterms:created>
  <dcterms:modified xsi:type="dcterms:W3CDTF">2020-03-04T05:15:53Z</dcterms:modified>
</cp:coreProperties>
</file>